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0287000" cy="14144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55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079598-2A57-43F8-9A4D-42EDBF448743}" v="1" dt="2023-08-16T15:59:46.894"/>
    <p1510:client id="{F9018AEC-719E-45D2-9CCC-1EE4513C32D2}" v="3" dt="2023-08-16T15:10:23.3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782" y="96"/>
      </p:cViewPr>
      <p:guideLst>
        <p:guide orient="horz" pos="4455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ilson Andre Pucci" userId="4576fab1-ea80-4bd8-8ccc-85059bc226f7" providerId="ADAL" clId="{F9018AEC-719E-45D2-9CCC-1EE4513C32D2}"/>
    <pc:docChg chg="custSel modSld">
      <pc:chgData name="Denilson Andre Pucci" userId="4576fab1-ea80-4bd8-8ccc-85059bc226f7" providerId="ADAL" clId="{F9018AEC-719E-45D2-9CCC-1EE4513C32D2}" dt="2023-08-16T15:10:23.351" v="8" actId="14826"/>
      <pc:docMkLst>
        <pc:docMk/>
      </pc:docMkLst>
      <pc:sldChg chg="addSp delSp modSp mod">
        <pc:chgData name="Denilson Andre Pucci" userId="4576fab1-ea80-4bd8-8ccc-85059bc226f7" providerId="ADAL" clId="{F9018AEC-719E-45D2-9CCC-1EE4513C32D2}" dt="2023-08-16T15:10:23.351" v="8" actId="14826"/>
        <pc:sldMkLst>
          <pc:docMk/>
          <pc:sldMk cId="248562884" sldId="256"/>
        </pc:sldMkLst>
        <pc:spChg chg="add mod">
          <ac:chgData name="Denilson Andre Pucci" userId="4576fab1-ea80-4bd8-8ccc-85059bc226f7" providerId="ADAL" clId="{F9018AEC-719E-45D2-9CCC-1EE4513C32D2}" dt="2023-08-16T15:05:35.009" v="7" actId="1037"/>
          <ac:spMkLst>
            <pc:docMk/>
            <pc:sldMk cId="248562884" sldId="256"/>
            <ac:spMk id="2" creationId="{09E67386-BEF4-3CA1-58DE-E6C39F0D6910}"/>
          </ac:spMkLst>
        </pc:spChg>
        <pc:spChg chg="del">
          <ac:chgData name="Denilson Andre Pucci" userId="4576fab1-ea80-4bd8-8ccc-85059bc226f7" providerId="ADAL" clId="{F9018AEC-719E-45D2-9CCC-1EE4513C32D2}" dt="2023-08-16T15:04:36.172" v="0" actId="478"/>
          <ac:spMkLst>
            <pc:docMk/>
            <pc:sldMk cId="248562884" sldId="256"/>
            <ac:spMk id="8" creationId="{BDB1A4C6-3F5F-C3E9-2F50-5DB18844F316}"/>
          </ac:spMkLst>
        </pc:spChg>
        <pc:picChg chg="mod">
          <ac:chgData name="Denilson Andre Pucci" userId="4576fab1-ea80-4bd8-8ccc-85059bc226f7" providerId="ADAL" clId="{F9018AEC-719E-45D2-9CCC-1EE4513C32D2}" dt="2023-08-16T15:10:23.351" v="8" actId="14826"/>
          <ac:picMkLst>
            <pc:docMk/>
            <pc:sldMk cId="248562884" sldId="256"/>
            <ac:picMk id="7" creationId="{E800E078-D77D-E96A-C6FF-4504C09EE38E}"/>
          </ac:picMkLst>
        </pc:picChg>
      </pc:sldChg>
    </pc:docChg>
  </pc:docChgLst>
  <pc:docChgLst>
    <pc:chgData name="Denilson Andre Pucci" userId="4576fab1-ea80-4bd8-8ccc-85059bc226f7" providerId="ADAL" clId="{33079598-2A57-43F8-9A4D-42EDBF448743}"/>
    <pc:docChg chg="modSld">
      <pc:chgData name="Denilson Andre Pucci" userId="4576fab1-ea80-4bd8-8ccc-85059bc226f7" providerId="ADAL" clId="{33079598-2A57-43F8-9A4D-42EDBF448743}" dt="2023-08-16T15:59:46.894" v="0" actId="14826"/>
      <pc:docMkLst>
        <pc:docMk/>
      </pc:docMkLst>
      <pc:sldChg chg="modSp">
        <pc:chgData name="Denilson Andre Pucci" userId="4576fab1-ea80-4bd8-8ccc-85059bc226f7" providerId="ADAL" clId="{33079598-2A57-43F8-9A4D-42EDBF448743}" dt="2023-08-16T15:59:46.894" v="0" actId="14826"/>
        <pc:sldMkLst>
          <pc:docMk/>
          <pc:sldMk cId="248562884" sldId="256"/>
        </pc:sldMkLst>
        <pc:picChg chg="mod">
          <ac:chgData name="Denilson Andre Pucci" userId="4576fab1-ea80-4bd8-8ccc-85059bc226f7" providerId="ADAL" clId="{33079598-2A57-43F8-9A4D-42EDBF448743}" dt="2023-08-16T15:59:46.894" v="0" actId="14826"/>
          <ac:picMkLst>
            <pc:docMk/>
            <pc:sldMk cId="248562884" sldId="256"/>
            <ac:picMk id="7" creationId="{E800E078-D77D-E96A-C6FF-4504C09EE38E}"/>
          </ac:picMkLst>
        </pc:picChg>
      </pc:sldChg>
    </pc:docChg>
  </pc:docChgLst>
  <pc:docChgLst>
    <pc:chgData name="Eduardo Calvetti" userId="4db20f64-5f2b-4084-a56e-7a34a0b5f0c8" providerId="ADAL" clId="{DBD56FD8-CBA4-482E-87E3-999BA655C2B2}"/>
    <pc:docChg chg="custSel addSld modSld">
      <pc:chgData name="Eduardo Calvetti" userId="4db20f64-5f2b-4084-a56e-7a34a0b5f0c8" providerId="ADAL" clId="{DBD56FD8-CBA4-482E-87E3-999BA655C2B2}" dt="2023-08-14T17:00:33.640" v="29"/>
      <pc:docMkLst>
        <pc:docMk/>
      </pc:docMkLst>
      <pc:sldChg chg="delSp modSp mod">
        <pc:chgData name="Eduardo Calvetti" userId="4db20f64-5f2b-4084-a56e-7a34a0b5f0c8" providerId="ADAL" clId="{DBD56FD8-CBA4-482E-87E3-999BA655C2B2}" dt="2023-08-14T17:00:28.778" v="26" actId="1076"/>
        <pc:sldMkLst>
          <pc:docMk/>
          <pc:sldMk cId="248562884" sldId="256"/>
        </pc:sldMkLst>
        <pc:spChg chg="mod">
          <ac:chgData name="Eduardo Calvetti" userId="4db20f64-5f2b-4084-a56e-7a34a0b5f0c8" providerId="ADAL" clId="{DBD56FD8-CBA4-482E-87E3-999BA655C2B2}" dt="2023-08-14T17:00:28.778" v="26" actId="1076"/>
          <ac:spMkLst>
            <pc:docMk/>
            <pc:sldMk cId="248562884" sldId="256"/>
            <ac:spMk id="8" creationId="{BDB1A4C6-3F5F-C3E9-2F50-5DB18844F316}"/>
          </ac:spMkLst>
        </pc:spChg>
        <pc:spChg chg="del mod">
          <ac:chgData name="Eduardo Calvetti" userId="4db20f64-5f2b-4084-a56e-7a34a0b5f0c8" providerId="ADAL" clId="{DBD56FD8-CBA4-482E-87E3-999BA655C2B2}" dt="2023-08-14T17:00:26.530" v="25" actId="478"/>
          <ac:spMkLst>
            <pc:docMk/>
            <pc:sldMk cId="248562884" sldId="256"/>
            <ac:spMk id="9" creationId="{4AD17D33-7C68-DFE3-E2A5-859675F963C6}"/>
          </ac:spMkLst>
        </pc:spChg>
        <pc:picChg chg="mod">
          <ac:chgData name="Eduardo Calvetti" userId="4db20f64-5f2b-4084-a56e-7a34a0b5f0c8" providerId="ADAL" clId="{DBD56FD8-CBA4-482E-87E3-999BA655C2B2}" dt="2023-08-14T13:08:05.617" v="22" actId="34135"/>
          <ac:picMkLst>
            <pc:docMk/>
            <pc:sldMk cId="248562884" sldId="256"/>
            <ac:picMk id="7" creationId="{E800E078-D77D-E96A-C6FF-4504C09EE38E}"/>
          </ac:picMkLst>
        </pc:picChg>
      </pc:sldChg>
      <pc:sldChg chg="addSp delSp modSp add mod">
        <pc:chgData name="Eduardo Calvetti" userId="4db20f64-5f2b-4084-a56e-7a34a0b5f0c8" providerId="ADAL" clId="{DBD56FD8-CBA4-482E-87E3-999BA655C2B2}" dt="2023-08-14T17:00:33.640" v="29"/>
        <pc:sldMkLst>
          <pc:docMk/>
          <pc:sldMk cId="295222218" sldId="257"/>
        </pc:sldMkLst>
        <pc:spChg chg="add mod">
          <ac:chgData name="Eduardo Calvetti" userId="4db20f64-5f2b-4084-a56e-7a34a0b5f0c8" providerId="ADAL" clId="{DBD56FD8-CBA4-482E-87E3-999BA655C2B2}" dt="2023-08-14T17:00:33.640" v="29"/>
          <ac:spMkLst>
            <pc:docMk/>
            <pc:sldMk cId="295222218" sldId="257"/>
            <ac:spMk id="2" creationId="{DC8B6BAA-41DF-0C4F-5BFC-707A5FE4F7EF}"/>
          </ac:spMkLst>
        </pc:spChg>
        <pc:spChg chg="del">
          <ac:chgData name="Eduardo Calvetti" userId="4db20f64-5f2b-4084-a56e-7a34a0b5f0c8" providerId="ADAL" clId="{DBD56FD8-CBA4-482E-87E3-999BA655C2B2}" dt="2023-08-14T17:00:31.713" v="27" actId="478"/>
          <ac:spMkLst>
            <pc:docMk/>
            <pc:sldMk cId="295222218" sldId="257"/>
            <ac:spMk id="8" creationId="{BDB1A4C6-3F5F-C3E9-2F50-5DB18844F316}"/>
          </ac:spMkLst>
        </pc:spChg>
        <pc:spChg chg="del">
          <ac:chgData name="Eduardo Calvetti" userId="4db20f64-5f2b-4084-a56e-7a34a0b5f0c8" providerId="ADAL" clId="{DBD56FD8-CBA4-482E-87E3-999BA655C2B2}" dt="2023-08-14T17:00:32.980" v="28" actId="478"/>
          <ac:spMkLst>
            <pc:docMk/>
            <pc:sldMk cId="295222218" sldId="257"/>
            <ac:spMk id="9" creationId="{4AD17D33-7C68-DFE3-E2A5-859675F963C6}"/>
          </ac:spMkLst>
        </pc:spChg>
        <pc:picChg chg="mod">
          <ac:chgData name="Eduardo Calvetti" userId="4db20f64-5f2b-4084-a56e-7a34a0b5f0c8" providerId="ADAL" clId="{DBD56FD8-CBA4-482E-87E3-999BA655C2B2}" dt="2023-08-14T13:08:03.332" v="21" actId="34135"/>
          <ac:picMkLst>
            <pc:docMk/>
            <pc:sldMk cId="295222218" sldId="257"/>
            <ac:picMk id="7" creationId="{E800E078-D77D-E96A-C6FF-4504C09EE38E}"/>
          </ac:picMkLst>
        </pc:picChg>
      </pc:sldChg>
    </pc:docChg>
  </pc:docChgLst>
  <pc:docChgLst>
    <pc:chgData name="Eduardo Calvetti" userId="4db20f64-5f2b-4084-a56e-7a34a0b5f0c8" providerId="ADAL" clId="{D0225EA3-9699-4D75-9098-3674FA392B61}"/>
    <pc:docChg chg="delSld modSld">
      <pc:chgData name="Eduardo Calvetti" userId="4db20f64-5f2b-4084-a56e-7a34a0b5f0c8" providerId="ADAL" clId="{D0225EA3-9699-4D75-9098-3674FA392B61}" dt="2023-08-15T14:20:19.628" v="6" actId="1076"/>
      <pc:docMkLst>
        <pc:docMk/>
      </pc:docMkLst>
      <pc:sldChg chg="modSp mod">
        <pc:chgData name="Eduardo Calvetti" userId="4db20f64-5f2b-4084-a56e-7a34a0b5f0c8" providerId="ADAL" clId="{D0225EA3-9699-4D75-9098-3674FA392B61}" dt="2023-08-15T14:20:19.628" v="6" actId="1076"/>
        <pc:sldMkLst>
          <pc:docMk/>
          <pc:sldMk cId="248562884" sldId="256"/>
        </pc:sldMkLst>
        <pc:spChg chg="mod">
          <ac:chgData name="Eduardo Calvetti" userId="4db20f64-5f2b-4084-a56e-7a34a0b5f0c8" providerId="ADAL" clId="{D0225EA3-9699-4D75-9098-3674FA392B61}" dt="2023-08-15T14:20:19.628" v="6" actId="1076"/>
          <ac:spMkLst>
            <pc:docMk/>
            <pc:sldMk cId="248562884" sldId="256"/>
            <ac:spMk id="8" creationId="{BDB1A4C6-3F5F-C3E9-2F50-5DB18844F316}"/>
          </ac:spMkLst>
        </pc:spChg>
        <pc:picChg chg="mod">
          <ac:chgData name="Eduardo Calvetti" userId="4db20f64-5f2b-4084-a56e-7a34a0b5f0c8" providerId="ADAL" clId="{D0225EA3-9699-4D75-9098-3674FA392B61}" dt="2023-08-15T14:20:15.181" v="5" actId="34135"/>
          <ac:picMkLst>
            <pc:docMk/>
            <pc:sldMk cId="248562884" sldId="256"/>
            <ac:picMk id="7" creationId="{E800E078-D77D-E96A-C6FF-4504C09EE38E}"/>
          </ac:picMkLst>
        </pc:picChg>
      </pc:sldChg>
      <pc:sldChg chg="del">
        <pc:chgData name="Eduardo Calvetti" userId="4db20f64-5f2b-4084-a56e-7a34a0b5f0c8" providerId="ADAL" clId="{D0225EA3-9699-4D75-9098-3674FA392B61}" dt="2023-08-15T14:19:52.132" v="0" actId="47"/>
        <pc:sldMkLst>
          <pc:docMk/>
          <pc:sldMk cId="295222218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314874"/>
            <a:ext cx="8743950" cy="4924425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7429203"/>
            <a:ext cx="7715250" cy="3415009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1964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3053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753070"/>
            <a:ext cx="2218134" cy="1198691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753070"/>
            <a:ext cx="6525816" cy="1198691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5472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3807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3526338"/>
            <a:ext cx="8872538" cy="5883770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9465770"/>
            <a:ext cx="8872538" cy="3094136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0608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3765351"/>
            <a:ext cx="4371975" cy="897463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3765351"/>
            <a:ext cx="4371975" cy="897463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509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753073"/>
            <a:ext cx="8872538" cy="2733974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3467398"/>
            <a:ext cx="4351883" cy="169931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5166717"/>
            <a:ext cx="4351883" cy="759946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3467398"/>
            <a:ext cx="4373315" cy="169931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5166717"/>
            <a:ext cx="4373315" cy="759946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7677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0136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4913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42975"/>
            <a:ext cx="3317825" cy="3300413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036567"/>
            <a:ext cx="5207794" cy="10051852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4243388"/>
            <a:ext cx="3317825" cy="7861400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0763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42975"/>
            <a:ext cx="3317825" cy="3300413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036567"/>
            <a:ext cx="5207794" cy="10051852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4243388"/>
            <a:ext cx="3317825" cy="7861400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070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753073"/>
            <a:ext cx="8872538" cy="273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3765351"/>
            <a:ext cx="8872538" cy="8974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3109975"/>
            <a:ext cx="2314575" cy="7530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3109975"/>
            <a:ext cx="3471863" cy="7530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3109975"/>
            <a:ext cx="2314575" cy="7530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7092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E800E078-D77D-E96A-C6FF-4504C09EE38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8099"/>
            <a:ext cx="10286999" cy="14182722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09E67386-BEF4-3CA1-58DE-E6C39F0D6910}"/>
              </a:ext>
            </a:extLst>
          </p:cNvPr>
          <p:cNvSpPr txBox="1"/>
          <p:nvPr/>
        </p:nvSpPr>
        <p:spPr>
          <a:xfrm>
            <a:off x="3483634" y="12943989"/>
            <a:ext cx="28467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dirty="0"/>
              <a:t>Espaço para a marca</a:t>
            </a:r>
            <a:br>
              <a:rPr lang="pt-BR" sz="2200" dirty="0"/>
            </a:br>
            <a:r>
              <a:rPr lang="pt-BR" sz="2200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2485628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8A2DBB-A09C-4115-9232-145C5063C6EE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customXml/itemProps2.xml><?xml version="1.0" encoding="utf-8"?>
<ds:datastoreItem xmlns:ds="http://schemas.openxmlformats.org/officeDocument/2006/customXml" ds:itemID="{DC27F293-517D-4819-B58C-FCBCC16A38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1E7FDD-89AF-4D10-92AF-0D5DEF8959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19</TotalTime>
  <Words>8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2023-08-07T18:29:39Z</dcterms:created>
  <dcterms:modified xsi:type="dcterms:W3CDTF">2023-08-16T15:59:57Z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